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B0AB81-B179-429D-1AE5-D21C8FA0F4B3}" v="136" dt="2020-05-09T10:25:42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459"/>
            <a:ext cx="12181561" cy="3504504"/>
          </a:xfrm>
        </p:spPr>
        <p:txBody>
          <a:bodyPr/>
          <a:lstStyle/>
          <a:p>
            <a:r>
              <a:rPr lang="en-US" dirty="0">
                <a:cs typeface="Calibri Light"/>
              </a:rPr>
              <a:t>Geen </a:t>
            </a:r>
            <a:r>
              <a:rPr lang="en-US" dirty="0" err="1">
                <a:cs typeface="Calibri Light"/>
              </a:rPr>
              <a:t>som</a:t>
            </a:r>
            <a:r>
              <a:rPr lang="en-US" dirty="0">
                <a:cs typeface="Calibri Light"/>
              </a:rPr>
              <a:t> is </a:t>
            </a:r>
            <a:r>
              <a:rPr lang="en-US" dirty="0" err="1">
                <a:cs typeface="Calibri Light"/>
              </a:rPr>
              <a:t>te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gek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41753" y="3497655"/>
            <a:ext cx="12223314" cy="33572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Font21wqa</a:t>
            </a:r>
            <a:endParaRPr lang="en-US" dirty="0">
              <a:cs typeface="Calibri"/>
            </a:endParaRPr>
          </a:p>
        </p:txBody>
      </p:sp>
      <p:pic>
        <p:nvPicPr>
          <p:cNvPr id="4" name="Picture 4" descr="A picture containing window&#10;&#10;Description generated with very high confidence">
            <a:extLst>
              <a:ext uri="{FF2B5EF4-FFF2-40B4-BE49-F238E27FC236}">
                <a16:creationId xmlns:a16="http://schemas.microsoft.com/office/drawing/2014/main" id="{EFAC5DEB-7156-4D5E-9B95-880112FD0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2" y="-2427"/>
            <a:ext cx="2127337" cy="2259540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08279EC-90BE-495A-8782-517B21E27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317" y="8351"/>
            <a:ext cx="4058432" cy="1883079"/>
          </a:xfrm>
          <a:prstGeom prst="rect">
            <a:avLst/>
          </a:prstGeom>
        </p:spPr>
      </p:pic>
      <p:pic>
        <p:nvPicPr>
          <p:cNvPr id="8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4A4940CA-C5F5-4248-BB77-F8385A8EA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975" y="4353839"/>
            <a:ext cx="2732762" cy="2503117"/>
          </a:xfrm>
          <a:prstGeom prst="rect">
            <a:avLst/>
          </a:prstGeom>
        </p:spPr>
      </p:pic>
      <p:pic>
        <p:nvPicPr>
          <p:cNvPr id="10" name="Picture 10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F0753916-2CA7-4D28-B8D9-CA84AB4B5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099" y="11482"/>
            <a:ext cx="2753638" cy="1876817"/>
          </a:xfrm>
          <a:prstGeom prst="rect">
            <a:avLst/>
          </a:prstGeom>
        </p:spPr>
      </p:pic>
      <p:pic>
        <p:nvPicPr>
          <p:cNvPr id="12" name="Picture 12" descr="A close up of a person looking at the camera&#10;&#10;Description generated with high confidence">
            <a:extLst>
              <a:ext uri="{FF2B5EF4-FFF2-40B4-BE49-F238E27FC236}">
                <a16:creationId xmlns:a16="http://schemas.microsoft.com/office/drawing/2014/main" id="{D7EC90F7-B53A-4AA1-9276-4271FC9FB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13238"/>
            <a:ext cx="3192049" cy="1873304"/>
          </a:xfrm>
          <a:prstGeom prst="rect">
            <a:avLst/>
          </a:prstGeom>
        </p:spPr>
      </p:pic>
      <p:pic>
        <p:nvPicPr>
          <p:cNvPr id="14" name="Picture 14" descr="A large brick building&#10;&#10;Description generated with very high confidence">
            <a:extLst>
              <a:ext uri="{FF2B5EF4-FFF2-40B4-BE49-F238E27FC236}">
                <a16:creationId xmlns:a16="http://schemas.microsoft.com/office/drawing/2014/main" id="{E356C03E-2243-4B90-AC47-2E0F949335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2976" y="1895475"/>
            <a:ext cx="2743200" cy="2461624"/>
          </a:xfrm>
          <a:prstGeom prst="rect">
            <a:avLst/>
          </a:prstGeom>
        </p:spPr>
      </p:pic>
      <p:pic>
        <p:nvPicPr>
          <p:cNvPr id="16" name="Picture 16" descr="A young boy holding a baby posing for the camera&#10;&#10;Description generated with high confidence">
            <a:extLst>
              <a:ext uri="{FF2B5EF4-FFF2-40B4-BE49-F238E27FC236}">
                <a16:creationId xmlns:a16="http://schemas.microsoft.com/office/drawing/2014/main" id="{A8762F40-D07D-4CEC-A46E-6AA479C922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15" y="2443880"/>
            <a:ext cx="2575664" cy="2095500"/>
          </a:xfrm>
          <a:prstGeom prst="rect">
            <a:avLst/>
          </a:prstGeom>
        </p:spPr>
      </p:pic>
      <p:pic>
        <p:nvPicPr>
          <p:cNvPr id="18" name="Picture 18" descr="A white sign with black text&#10;&#10;Description generated with high confidence">
            <a:extLst>
              <a:ext uri="{FF2B5EF4-FFF2-40B4-BE49-F238E27FC236}">
                <a16:creationId xmlns:a16="http://schemas.microsoft.com/office/drawing/2014/main" id="{BB08AAD1-2597-49F0-8FFB-BE41CFC4FD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5929" y="4547991"/>
            <a:ext cx="2628379" cy="2313140"/>
          </a:xfrm>
          <a:prstGeom prst="rect">
            <a:avLst/>
          </a:prstGeom>
        </p:spPr>
      </p:pic>
      <p:pic>
        <p:nvPicPr>
          <p:cNvPr id="20" name="Picture 2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B8AFFBD-EBFE-46E6-84B7-C24267FD90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3661" y="4392018"/>
            <a:ext cx="3463446" cy="2468514"/>
          </a:xfrm>
          <a:prstGeom prst="rect">
            <a:avLst/>
          </a:prstGeom>
        </p:spPr>
      </p:pic>
      <p:pic>
        <p:nvPicPr>
          <p:cNvPr id="22" name="Picture 22" descr="A close up of a street sign on a pole&#10;&#10;Description generated with very high confidence">
            <a:extLst>
              <a:ext uri="{FF2B5EF4-FFF2-40B4-BE49-F238E27FC236}">
                <a16:creationId xmlns:a16="http://schemas.microsoft.com/office/drawing/2014/main" id="{74801DD1-77AC-4B44-8064-D8ABF84DDD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8757" y="4393203"/>
            <a:ext cx="3442568" cy="246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Geen som is te gek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66</cp:revision>
  <dcterms:created xsi:type="dcterms:W3CDTF">2020-05-09T09:31:48Z</dcterms:created>
  <dcterms:modified xsi:type="dcterms:W3CDTF">2020-05-10T14:14:35Z</dcterms:modified>
</cp:coreProperties>
</file>